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67" r:id="rId2"/>
    <p:sldId id="256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1" autoAdjust="0"/>
    <p:restoredTop sz="95634" autoAdjust="0"/>
  </p:normalViewPr>
  <p:slideViewPr>
    <p:cSldViewPr snapToGrid="0">
      <p:cViewPr varScale="1">
        <p:scale>
          <a:sx n="75" d="100"/>
          <a:sy n="75" d="100"/>
        </p:scale>
        <p:origin x="-10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DB798A-5BF5-43B1-B497-8C14BAE545A8}" type="datetimeFigureOut">
              <a:rPr lang="pl-PL" smtClean="0"/>
              <a:pPr/>
              <a:t>2018-11-13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C41B5-B478-4EB9-8ECC-58CBDB02FDB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91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B09F8-0C17-4177-B7BC-A2B9F9987B6B}" type="datetime1">
              <a:rPr lang="pl-PL" smtClean="0"/>
              <a:pPr/>
              <a:t>2018-11-13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7317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080AF-0BC7-4071-9598-5E4551D20264}" type="datetime1">
              <a:rPr lang="pl-PL" smtClean="0"/>
              <a:pPr/>
              <a:t>2018-11-13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1453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99576-049F-496E-AE47-28EDCB3CF8EA}" type="datetime1">
              <a:rPr lang="pl-PL" smtClean="0"/>
              <a:pPr/>
              <a:t>2018-11-13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4376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4C296-5907-422D-85E9-200561DF2A1A}" type="datetime1">
              <a:rPr lang="pl-PL" smtClean="0"/>
              <a:pPr/>
              <a:t>2018-11-13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38345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AE106-B0F9-4BBF-8E5E-19A1F9144046}" type="datetime1">
              <a:rPr lang="pl-PL" smtClean="0"/>
              <a:pPr/>
              <a:t>2018-11-13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3333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C0273-A840-475D-BFC2-3D2B4F198102}" type="datetime1">
              <a:rPr lang="pl-PL" smtClean="0"/>
              <a:pPr/>
              <a:t>2018-11-13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36797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9A64-77DB-4742-9DDB-8F60FAA167A3}" type="datetime1">
              <a:rPr lang="pl-PL" smtClean="0"/>
              <a:pPr/>
              <a:t>2018-11-13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4578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C27C-F985-433A-B298-C6BC95353229}" type="datetime1">
              <a:rPr lang="pl-PL" smtClean="0"/>
              <a:pPr/>
              <a:t>2018-11-13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6833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C5F84-5107-405F-BFDA-94D54A72BFC0}" type="datetime1">
              <a:rPr lang="pl-PL" smtClean="0"/>
              <a:pPr/>
              <a:t>2018-11-13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43909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EAC5-43B4-4ABE-B3E9-99D8A0E2B604}" type="datetime1">
              <a:rPr lang="pl-PL" smtClean="0"/>
              <a:pPr/>
              <a:t>2018-11-13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55857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80868-8DF5-49FA-9044-579A99BCA742}" type="datetime1">
              <a:rPr lang="pl-PL" smtClean="0"/>
              <a:pPr/>
              <a:t>2018-11-13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4102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C65E6-FEFA-4664-B288-55C5FCF4CC39}" type="datetime1">
              <a:rPr lang="pl-PL" smtClean="0"/>
              <a:pPr/>
              <a:t>2018-11-13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EBA88-FCB4-47A2-B610-013DA7CCB44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9016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497507" y="4689548"/>
            <a:ext cx="4714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dirty="0" smtClean="0"/>
              <a:t>Kanada 2017,</a:t>
            </a:r>
          </a:p>
          <a:p>
            <a:pPr algn="ctr"/>
            <a:r>
              <a:rPr lang="fr-FR" sz="1400" dirty="0" smtClean="0"/>
              <a:t>reż</a:t>
            </a:r>
            <a:r>
              <a:rPr lang="fr-FR" sz="1400" dirty="0"/>
              <a:t>. Pierre Greco</a:t>
            </a:r>
            <a:r>
              <a:rPr lang="pl-PL" sz="1400" dirty="0"/>
              <a:t>, </a:t>
            </a:r>
            <a:r>
              <a:rPr lang="fr-FR" sz="1400" dirty="0"/>
              <a:t>Nancy Florence Savard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xmlns="" val="3025097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same_gory_pas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2550"/>
            <a:ext cx="12192000" cy="296545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66530" y="1334998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rgbClr val="C00000"/>
                </a:solidFill>
                <a:latin typeface="+mn-lt"/>
              </a:rPr>
              <a:t>…albo tak ciepło?! </a:t>
            </a:r>
            <a:endParaRPr lang="pl-PL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4173" y="1148300"/>
            <a:ext cx="6532268" cy="1477924"/>
          </a:xfrm>
          <a:prstGeom prst="rect">
            <a:avLst/>
          </a:prstGeom>
        </p:spPr>
      </p:pic>
      <p:pic>
        <p:nvPicPr>
          <p:cNvPr id="6" name="Obraz 5" descr="c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pic>
        <p:nvPicPr>
          <p:cNvPr id="11" name="Obraz 10" descr="Misja_Yeti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08269" y="3861048"/>
            <a:ext cx="5539492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same_gory_pas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2550"/>
            <a:ext cx="12192000" cy="296545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66530" y="1334998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rgbClr val="00B050"/>
                </a:solidFill>
                <a:latin typeface="+mn-lt"/>
              </a:rPr>
              <a:t>Jak chronić przyrodę?</a:t>
            </a:r>
            <a:endParaRPr lang="pl-PL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4173" y="1148300"/>
            <a:ext cx="6532268" cy="1477924"/>
          </a:xfrm>
          <a:prstGeom prst="rect">
            <a:avLst/>
          </a:prstGeom>
        </p:spPr>
      </p:pic>
      <p:pic>
        <p:nvPicPr>
          <p:cNvPr id="6" name="Obraz 5" descr="c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pic>
        <p:nvPicPr>
          <p:cNvPr id="11" name="Obraz 10" descr="Misja_Yeti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2198" y="3861048"/>
            <a:ext cx="5511635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same_gory_pas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2550"/>
            <a:ext cx="12192000" cy="296545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66530" y="1334998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Ciekawość to…</a:t>
            </a:r>
            <a:endParaRPr lang="pl-PL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1469" y="3516951"/>
            <a:ext cx="9144000" cy="1655762"/>
          </a:xfrm>
        </p:spPr>
        <p:txBody>
          <a:bodyPr/>
          <a:lstStyle/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…pierwszy stopień do wiedzy 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4173" y="1148300"/>
            <a:ext cx="6532268" cy="1477924"/>
          </a:xfrm>
          <a:prstGeom prst="rect">
            <a:avLst/>
          </a:prstGeom>
        </p:spPr>
      </p:pic>
      <p:pic>
        <p:nvPicPr>
          <p:cNvPr id="6" name="Obraz 5" descr="c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pic>
        <p:nvPicPr>
          <p:cNvPr id="13" name="Obraz 12" descr="Misja_Yeti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9789" y="4088173"/>
            <a:ext cx="5126379" cy="27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same_gory_pas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2550"/>
            <a:ext cx="12192000" cy="296545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228668"/>
            <a:ext cx="12192000" cy="2387600"/>
          </a:xfrm>
        </p:spPr>
        <p:txBody>
          <a:bodyPr>
            <a:normAutofit/>
          </a:bodyPr>
          <a:lstStyle/>
          <a:p>
            <a:r>
              <a:rPr lang="pl-PL" sz="4400" b="1" dirty="0" smtClean="0">
                <a:solidFill>
                  <a:srgbClr val="0070C0"/>
                </a:solidFill>
                <a:latin typeface="+mn-lt"/>
              </a:rPr>
              <a:t>Czy chłopcy i dziewczyny się przyjaźnią?</a:t>
            </a:r>
            <a:endParaRPr lang="pl-PL" sz="4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4173" y="1148300"/>
            <a:ext cx="6532268" cy="1477924"/>
          </a:xfrm>
          <a:prstGeom prst="rect">
            <a:avLst/>
          </a:prstGeom>
        </p:spPr>
      </p:pic>
      <p:pic>
        <p:nvPicPr>
          <p:cNvPr id="6" name="Obraz 5" descr="c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pic>
        <p:nvPicPr>
          <p:cNvPr id="11" name="Obraz 10" descr="Misja_Yeti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2198" y="3869893"/>
            <a:ext cx="5511635" cy="297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same_gory_pas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72809"/>
            <a:ext cx="12192000" cy="3785191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1622073"/>
            <a:ext cx="12192000" cy="2387600"/>
          </a:xfrm>
        </p:spPr>
        <p:txBody>
          <a:bodyPr>
            <a:normAutofit/>
          </a:bodyPr>
          <a:lstStyle/>
          <a:p>
            <a:r>
              <a:rPr lang="pl-PL" sz="4400" b="1" dirty="0" smtClean="0">
                <a:solidFill>
                  <a:srgbClr val="0070C0"/>
                </a:solidFill>
                <a:latin typeface="+mn-lt"/>
              </a:rPr>
              <a:t>Co widzi oko kamery lub aparatu?</a:t>
            </a:r>
            <a:endParaRPr lang="pl-PL" sz="44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4173" y="1148300"/>
            <a:ext cx="6532268" cy="1477924"/>
          </a:xfrm>
          <a:prstGeom prst="rect">
            <a:avLst/>
          </a:prstGeom>
        </p:spPr>
      </p:pic>
      <p:pic>
        <p:nvPicPr>
          <p:cNvPr id="6" name="Obraz 5" descr="c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pic>
        <p:nvPicPr>
          <p:cNvPr id="14" name="Obraz 13" descr="Misja_Yeti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687358"/>
            <a:ext cx="3858919" cy="2170642"/>
          </a:xfrm>
          <a:prstGeom prst="rect">
            <a:avLst/>
          </a:prstGeom>
        </p:spPr>
      </p:pic>
      <p:pic>
        <p:nvPicPr>
          <p:cNvPr id="15" name="Obraz 14" descr="Misja_Yeti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64702" y="4687358"/>
            <a:ext cx="3858919" cy="2170642"/>
          </a:xfrm>
          <a:prstGeom prst="rect">
            <a:avLst/>
          </a:prstGeom>
        </p:spPr>
      </p:pic>
      <p:pic>
        <p:nvPicPr>
          <p:cNvPr id="16" name="Obraz 15" descr="Misja_Yeti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33078" y="4687356"/>
            <a:ext cx="3858922" cy="217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same_gory_pas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2550"/>
            <a:ext cx="12192000" cy="296545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196314" y="1058541"/>
            <a:ext cx="9144000" cy="2387600"/>
          </a:xfrm>
        </p:spPr>
        <p:txBody>
          <a:bodyPr/>
          <a:lstStyle/>
          <a:p>
            <a:pPr algn="l"/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Już wiesz!</a:t>
            </a:r>
            <a:endParaRPr lang="pl-PL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03405" y="3378721"/>
            <a:ext cx="9144000" cy="1655762"/>
          </a:xfrm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 smtClean="0"/>
              <a:t>Czym jest </a:t>
            </a:r>
            <a:r>
              <a:rPr lang="pl-PL" sz="2000" dirty="0" err="1" smtClean="0"/>
              <a:t>kryptozoologia</a:t>
            </a:r>
            <a:r>
              <a:rPr lang="pl-PL" sz="2000" dirty="0" smtClean="0"/>
              <a:t>.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smtClean="0"/>
              <a:t>Jakie zwierzęta są bardzo pożyteczne.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smtClean="0"/>
              <a:t>Dlaczego traktujemy środowisko </a:t>
            </a:r>
            <a:br>
              <a:rPr lang="pl-PL" sz="2000" dirty="0" smtClean="0"/>
            </a:br>
            <a:r>
              <a:rPr lang="pl-PL" sz="2000" dirty="0" smtClean="0"/>
              <a:t>z szacunkiem.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smtClean="0"/>
              <a:t>Że fajnie jest zaprzyjaźnić się z kimś odmiennej płci! 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smtClean="0"/>
              <a:t>W jakich rejonach świata jest </a:t>
            </a:r>
            <a:br>
              <a:rPr lang="pl-PL" sz="2000" dirty="0" smtClean="0"/>
            </a:br>
            <a:r>
              <a:rPr lang="pl-PL" sz="2000" dirty="0" smtClean="0"/>
              <a:t>bardzo ciepło lub bardzo zimno.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smtClean="0"/>
              <a:t>Czy można nakręcić film telefonem komórkowym.</a:t>
            </a:r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5871" y="1378566"/>
            <a:ext cx="3666806" cy="1077526"/>
          </a:xfrm>
          <a:prstGeom prst="rect">
            <a:avLst/>
          </a:prstGeom>
        </p:spPr>
      </p:pic>
      <p:pic>
        <p:nvPicPr>
          <p:cNvPr id="6" name="Obraz 5" descr="c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pic>
        <p:nvPicPr>
          <p:cNvPr id="13" name="Obraz 12" descr="Misja_Yeti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14130" y="3432715"/>
            <a:ext cx="2592818" cy="290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54244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Dziękuję za uwagę!</a:t>
            </a:r>
            <a:endParaRPr lang="pl-PL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Obraz 5" descr="ce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3074276" y="424567"/>
            <a:ext cx="8781393" cy="497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800"/>
              </a:lnSpc>
            </a:pPr>
            <a:endParaRPr lang="pl-PL" sz="4000" b="1" dirty="0">
              <a:solidFill>
                <a:schemeClr val="bg1"/>
              </a:solidFill>
            </a:endParaRPr>
          </a:p>
        </p:txBody>
      </p:sp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pic>
        <p:nvPicPr>
          <p:cNvPr id="13" name="Obraz 12" descr="Misja_Yeti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789" y="4089391"/>
            <a:ext cx="5126379" cy="27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same_gory_pas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11302"/>
            <a:ext cx="12192000" cy="4146698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66530" y="1568924"/>
            <a:ext cx="9144000" cy="2387600"/>
          </a:xfrm>
        </p:spPr>
        <p:txBody>
          <a:bodyPr/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Nauka jest fajna!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45265" y="3899738"/>
            <a:ext cx="9144000" cy="1655762"/>
          </a:xfrm>
        </p:spPr>
        <p:txBody>
          <a:bodyPr/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…czyli nie tylko yeti </a:t>
            </a:r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4173" y="1148300"/>
            <a:ext cx="6532268" cy="1477924"/>
          </a:xfrm>
          <a:prstGeom prst="rect">
            <a:avLst/>
          </a:prstGeom>
        </p:spPr>
      </p:pic>
      <p:pic>
        <p:nvPicPr>
          <p:cNvPr id="6" name="Obraz 5" descr="c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pic>
        <p:nvPicPr>
          <p:cNvPr id="10" name="Obraz 9" descr="Misja_Yeti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687358"/>
            <a:ext cx="4015692" cy="2170642"/>
          </a:xfrm>
          <a:prstGeom prst="rect">
            <a:avLst/>
          </a:prstGeom>
        </p:spPr>
      </p:pic>
      <p:pic>
        <p:nvPicPr>
          <p:cNvPr id="11" name="Obraz 10" descr="Misja_Yeti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86316" y="4687358"/>
            <a:ext cx="4015692" cy="2170642"/>
          </a:xfrm>
          <a:prstGeom prst="rect">
            <a:avLst/>
          </a:prstGeom>
        </p:spPr>
      </p:pic>
      <p:pic>
        <p:nvPicPr>
          <p:cNvPr id="12" name="Obraz 11" descr="Misja_Yeti_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76308" y="4687356"/>
            <a:ext cx="4015692" cy="217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same_gory_pas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2550"/>
            <a:ext cx="12192000" cy="296545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037276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Czego się dowiemy?</a:t>
            </a:r>
            <a:endParaRPr lang="pl-PL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745665" y="3495680"/>
            <a:ext cx="9144000" cy="1655762"/>
          </a:xfrm>
        </p:spPr>
        <p:txBody>
          <a:bodyPr>
            <a:noAutofit/>
          </a:bodyPr>
          <a:lstStyle/>
          <a:p>
            <a:pPr marL="457200" indent="-457200" algn="l">
              <a:buFont typeface="+mj-lt"/>
              <a:buAutoNum type="arabicPeriod"/>
            </a:pPr>
            <a:r>
              <a:rPr lang="pl-PL" sz="2000" dirty="0" smtClean="0"/>
              <a:t>Czy wielka stopa ma naprawdę duże stopy?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smtClean="0"/>
              <a:t>Co mówi gwarek?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smtClean="0"/>
              <a:t>Dlaczego czasem trudno ocenić, </a:t>
            </a:r>
            <a:br>
              <a:rPr lang="pl-PL" sz="2000" dirty="0" smtClean="0"/>
            </a:br>
            <a:r>
              <a:rPr lang="pl-PL" sz="2000" dirty="0" smtClean="0"/>
              <a:t>czy zwierzęta i rośliny są pożyteczne?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smtClean="0"/>
              <a:t>Jakie pomniki nie są z kamienia?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err="1" smtClean="0"/>
              <a:t>Brrr</a:t>
            </a:r>
            <a:r>
              <a:rPr lang="pl-PL" sz="2000" dirty="0" smtClean="0"/>
              <a:t>! Gdzie nie można zapomnieć o ciepłej czapce?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smtClean="0"/>
              <a:t>Dlaczego fajnie mieć kolegów i koleżanki?</a:t>
            </a:r>
          </a:p>
          <a:p>
            <a:pPr marL="457200" indent="-457200" algn="l">
              <a:buFont typeface="+mj-lt"/>
              <a:buAutoNum type="arabicPeriod"/>
            </a:pPr>
            <a:r>
              <a:rPr lang="pl-PL" sz="2000" dirty="0" smtClean="0"/>
              <a:t>Czy kamera ma oko?</a:t>
            </a:r>
            <a:endParaRPr lang="pl-PL" sz="2000" dirty="0"/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5871" y="1378566"/>
            <a:ext cx="3666806" cy="1077526"/>
          </a:xfrm>
          <a:prstGeom prst="rect">
            <a:avLst/>
          </a:prstGeom>
        </p:spPr>
      </p:pic>
      <p:pic>
        <p:nvPicPr>
          <p:cNvPr id="6" name="Obraz 5" descr="c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pic>
        <p:nvPicPr>
          <p:cNvPr id="12" name="Obraz 11" descr="Misja_Yeti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18167" y="3507143"/>
            <a:ext cx="2592818" cy="2907835"/>
          </a:xfrm>
          <a:prstGeom prst="rect">
            <a:avLst/>
          </a:prstGeom>
        </p:spPr>
      </p:pic>
      <p:pic>
        <p:nvPicPr>
          <p:cNvPr id="13" name="Symbol zastępczy zawartości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31980" y="1967025"/>
            <a:ext cx="2888986" cy="156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ymbol zastępczy zawartości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39616"/>
            <a:ext cx="4550735" cy="4216634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16418" y="1411698"/>
            <a:ext cx="9144000" cy="1655762"/>
          </a:xfrm>
        </p:spPr>
        <p:txBody>
          <a:bodyPr>
            <a:noAutofit/>
          </a:bodyPr>
          <a:lstStyle/>
          <a:p>
            <a:pPr marL="457200" indent="-457200" algn="l"/>
            <a:r>
              <a:rPr lang="pl-PL" sz="2000" dirty="0" err="1" smtClean="0"/>
              <a:t>Kraken</a:t>
            </a:r>
            <a:endParaRPr lang="pl-PL" sz="2000" dirty="0" smtClean="0"/>
          </a:p>
          <a:p>
            <a:pPr marL="457200" indent="-457200" algn="l">
              <a:buFont typeface="+mj-lt"/>
              <a:buAutoNum type="arabicPeriod"/>
            </a:pPr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5871" y="1378566"/>
            <a:ext cx="3666806" cy="1077526"/>
          </a:xfrm>
          <a:prstGeom prst="rect">
            <a:avLst/>
          </a:prstGeom>
        </p:spPr>
      </p:pic>
      <p:pic>
        <p:nvPicPr>
          <p:cNvPr id="6" name="Obraz 5" descr="c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384" y="138223"/>
            <a:ext cx="802175" cy="876694"/>
          </a:xfrm>
          <a:prstGeom prst="rect">
            <a:avLst/>
          </a:prstGeom>
        </p:spPr>
      </p:pic>
      <p:pic>
        <p:nvPicPr>
          <p:cNvPr id="16" name="Symbol zastępczy zawartości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8558" y="2242343"/>
            <a:ext cx="3764585" cy="3684588"/>
          </a:xfrm>
          <a:prstGeom prst="rect">
            <a:avLst/>
          </a:prstGeom>
        </p:spPr>
      </p:pic>
      <p:sp>
        <p:nvSpPr>
          <p:cNvPr id="17" name="Podtytuł 2"/>
          <p:cNvSpPr txBox="1">
            <a:spLocks/>
          </p:cNvSpPr>
          <p:nvPr/>
        </p:nvSpPr>
        <p:spPr>
          <a:xfrm>
            <a:off x="1726018" y="140460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lvl="0" indent="-457200" algn="r">
              <a:lnSpc>
                <a:spcPct val="90000"/>
              </a:lnSpc>
              <a:spcBef>
                <a:spcPts val="1000"/>
              </a:spcBef>
            </a:pPr>
            <a:r>
              <a:rPr lang="pl-PL" sz="2000" dirty="0" smtClean="0"/>
              <a:t>Żółw jaszczurowaty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9282224" y="6361078"/>
            <a:ext cx="141737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Ilustracja: pl.wikipedia.org</a:t>
            </a:r>
            <a:endParaRPr lang="pl-PL" sz="900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299369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Które zwierzę </a:t>
            </a:r>
            <a:b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jest</a:t>
            </a:r>
            <a:b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wymyślone?</a:t>
            </a:r>
            <a:endParaRPr lang="pl-PL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289800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Które zwierzę </a:t>
            </a:r>
            <a:b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jest</a:t>
            </a:r>
            <a:b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wymyślone?</a:t>
            </a:r>
            <a:endParaRPr lang="pl-PL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37953" y="1953957"/>
            <a:ext cx="9144000" cy="1655762"/>
          </a:xfrm>
        </p:spPr>
        <p:txBody>
          <a:bodyPr>
            <a:noAutofit/>
          </a:bodyPr>
          <a:lstStyle/>
          <a:p>
            <a:pPr algn="l"/>
            <a:r>
              <a:rPr lang="pl-PL" sz="2000" dirty="0" smtClean="0"/>
              <a:t> </a:t>
            </a:r>
            <a:r>
              <a:rPr lang="pl-PL" sz="2000" dirty="0" err="1" smtClean="0"/>
              <a:t>Beast</a:t>
            </a:r>
            <a:r>
              <a:rPr lang="pl-PL" sz="2000" dirty="0" smtClean="0"/>
              <a:t> of Dean</a:t>
            </a:r>
          </a:p>
          <a:p>
            <a:pPr marL="457200" indent="-457200" algn="l">
              <a:buFont typeface="+mj-lt"/>
              <a:buAutoNum type="arabicPeriod"/>
            </a:pPr>
            <a:endParaRPr lang="pl-PL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25871" y="1378566"/>
            <a:ext cx="3666806" cy="1077526"/>
          </a:xfrm>
          <a:prstGeom prst="rect">
            <a:avLst/>
          </a:prstGeom>
        </p:spPr>
      </p:pic>
      <p:pic>
        <p:nvPicPr>
          <p:cNvPr id="6" name="Obraz 5" descr="ce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sp>
        <p:nvSpPr>
          <p:cNvPr id="17" name="Podtytuł 2"/>
          <p:cNvSpPr txBox="1">
            <a:spLocks/>
          </p:cNvSpPr>
          <p:nvPr/>
        </p:nvSpPr>
        <p:spPr>
          <a:xfrm>
            <a:off x="8605284" y="191497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pl-PL" sz="2000" dirty="0" smtClean="0"/>
              <a:t>Nietoperz morski </a:t>
            </a:r>
            <a:endParaRPr lang="pl-PL" sz="2000" dirty="0"/>
          </a:p>
        </p:txBody>
      </p:sp>
      <p:sp>
        <p:nvSpPr>
          <p:cNvPr id="18" name="Prostokąt 17"/>
          <p:cNvSpPr/>
          <p:nvPr/>
        </p:nvSpPr>
        <p:spPr>
          <a:xfrm>
            <a:off x="5348176" y="6446138"/>
            <a:ext cx="142058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Ilustracje: pl.wikipedia.org</a:t>
            </a:r>
            <a:endParaRPr lang="pl-PL" sz="900" dirty="0"/>
          </a:p>
        </p:txBody>
      </p:sp>
      <p:pic>
        <p:nvPicPr>
          <p:cNvPr id="15" name="Symbol zastępczy zawartości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885623"/>
            <a:ext cx="3795823" cy="2921266"/>
          </a:xfrm>
          <a:prstGeom prst="rect">
            <a:avLst/>
          </a:prstGeom>
        </p:spPr>
      </p:pic>
      <p:pic>
        <p:nvPicPr>
          <p:cNvPr id="14" name="Symbol zastępczy zawartości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40996" y="2545648"/>
            <a:ext cx="3795823" cy="28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7083" y="2126511"/>
            <a:ext cx="3664867" cy="4136064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239323"/>
            <a:ext cx="9144000" cy="2387600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Czy ich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znasz?</a:t>
            </a:r>
            <a:endParaRPr lang="pl-PL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5871" y="1378566"/>
            <a:ext cx="3666806" cy="1077526"/>
          </a:xfrm>
          <a:prstGeom prst="rect">
            <a:avLst/>
          </a:prstGeom>
        </p:spPr>
      </p:pic>
      <p:pic>
        <p:nvPicPr>
          <p:cNvPr id="6" name="Obraz 5" descr="c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pic>
        <p:nvPicPr>
          <p:cNvPr id="14" name="Symbol zastępczy zawartości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007187" y="1978211"/>
            <a:ext cx="2573804" cy="4351338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94168" y="3570044"/>
            <a:ext cx="3227087" cy="2905183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311888" y="6457043"/>
            <a:ext cx="150233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/>
              <a:t>Ilustracje: </a:t>
            </a:r>
            <a:r>
              <a:rPr lang="pl-PL" sz="900" dirty="0" err="1" smtClean="0"/>
              <a:t>wikipedia.org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 descr="same_gory_pas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2550"/>
            <a:ext cx="12192000" cy="296545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026647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Pożyteczny czy nie?</a:t>
            </a:r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25871" y="1378566"/>
            <a:ext cx="3666806" cy="1077526"/>
          </a:xfrm>
          <a:prstGeom prst="rect">
            <a:avLst/>
          </a:prstGeom>
        </p:spPr>
      </p:pic>
      <p:pic>
        <p:nvPicPr>
          <p:cNvPr id="6" name="Obraz 5" descr="c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pic>
        <p:nvPicPr>
          <p:cNvPr id="14" name="Picture 2" descr="Znalezione obrazy dla zapytania be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2815" y="3515562"/>
            <a:ext cx="3658724" cy="292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Znalezione obrazy dla zapytania kr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4610" y="3516718"/>
            <a:ext cx="3839325" cy="287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2126512" y="6467402"/>
            <a:ext cx="13115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00" dirty="0" smtClean="0"/>
              <a:t>Fotografia: </a:t>
            </a:r>
            <a:r>
              <a:rPr lang="pl-PL" sz="900" dirty="0" err="1" smtClean="0"/>
              <a:t>pixabay.com</a:t>
            </a:r>
            <a:endParaRPr lang="pl-PL" sz="900" dirty="0"/>
          </a:p>
        </p:txBody>
      </p:sp>
      <p:sp>
        <p:nvSpPr>
          <p:cNvPr id="17" name="Prostokąt 16"/>
          <p:cNvSpPr/>
          <p:nvPr/>
        </p:nvSpPr>
        <p:spPr>
          <a:xfrm>
            <a:off x="6787116" y="6510205"/>
            <a:ext cx="150233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900" dirty="0" smtClean="0"/>
              <a:t>Fotografia: </a:t>
            </a:r>
            <a:r>
              <a:rPr lang="pl-PL" sz="900" dirty="0" err="1" smtClean="0"/>
              <a:t>en.wikipedia.org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same_gory_pas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2550"/>
            <a:ext cx="12192000" cy="2965450"/>
          </a:xfrm>
          <a:prstGeom prst="rect">
            <a:avLst/>
          </a:prstGeom>
        </p:spPr>
      </p:pic>
      <p:pic>
        <p:nvPicPr>
          <p:cNvPr id="14" name="Symbol zastępczy zawartości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80806"/>
            <a:ext cx="3689316" cy="618635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 descr="c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pic>
        <p:nvPicPr>
          <p:cNvPr id="20" name="Symbol zastępczy zawartości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4836" y="2226615"/>
            <a:ext cx="5927043" cy="320662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17674" y="2653434"/>
            <a:ext cx="9144000" cy="2387600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Ciekawsze niż </a:t>
            </a:r>
            <a:b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smartfon! </a:t>
            </a:r>
            <a:endParaRPr lang="pl-PL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25871" y="1378566"/>
            <a:ext cx="3666806" cy="10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same_gory_pas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2550"/>
            <a:ext cx="12192000" cy="296545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0" y="0"/>
            <a:ext cx="12192000" cy="1127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66530" y="1334998"/>
            <a:ext cx="9144000" cy="2387600"/>
          </a:xfrm>
        </p:spPr>
        <p:txBody>
          <a:bodyPr/>
          <a:lstStyle/>
          <a:p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Dlaczego tak zimno?! </a:t>
            </a:r>
            <a:endParaRPr lang="pl-PL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Obraz 3" descr="ozdobk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4173" y="1148300"/>
            <a:ext cx="6532268" cy="1477924"/>
          </a:xfrm>
          <a:prstGeom prst="rect">
            <a:avLst/>
          </a:prstGeom>
        </p:spPr>
      </p:pic>
      <p:pic>
        <p:nvPicPr>
          <p:cNvPr id="6" name="Obraz 5" descr="ce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873" y="315324"/>
            <a:ext cx="1116964" cy="595714"/>
          </a:xfrm>
          <a:prstGeom prst="rect">
            <a:avLst/>
          </a:prstGeom>
        </p:spPr>
      </p:pic>
      <p:pic>
        <p:nvPicPr>
          <p:cNvPr id="9" name="Obraz 8" descr="mowi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4118" y="138223"/>
            <a:ext cx="802175" cy="876694"/>
          </a:xfrm>
          <a:prstGeom prst="rect">
            <a:avLst/>
          </a:prstGeom>
        </p:spPr>
      </p:pic>
      <p:pic>
        <p:nvPicPr>
          <p:cNvPr id="11" name="Obraz 10" descr="Misja_Yeti_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05835" y="3861048"/>
            <a:ext cx="5544361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61280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134</Words>
  <Application>Microsoft Office PowerPoint</Application>
  <PresentationFormat>Niestandardowy</PresentationFormat>
  <Paragraphs>41</Paragraphs>
  <Slides>16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17" baseType="lpstr">
      <vt:lpstr>Motyw pakietu Office</vt:lpstr>
      <vt:lpstr>Slajd 1</vt:lpstr>
      <vt:lpstr>Nauka jest fajna!</vt:lpstr>
      <vt:lpstr>Czego się dowiemy?</vt:lpstr>
      <vt:lpstr>Które zwierzę  jest wymyślone?</vt:lpstr>
      <vt:lpstr>Które zwierzę  jest wymyślone?</vt:lpstr>
      <vt:lpstr>Czy ich znasz?</vt:lpstr>
      <vt:lpstr>Pożyteczny czy nie?</vt:lpstr>
      <vt:lpstr>Ciekawsze niż  smartfon! </vt:lpstr>
      <vt:lpstr>Dlaczego tak zimno?! </vt:lpstr>
      <vt:lpstr>…albo tak ciepło?! </vt:lpstr>
      <vt:lpstr>Jak chronić przyrodę?</vt:lpstr>
      <vt:lpstr>Ciekawość to…</vt:lpstr>
      <vt:lpstr>Czy chłopcy i dziewczyny się przyjaźnią?</vt:lpstr>
      <vt:lpstr>Co widzi oko kamery lub aparatu?</vt:lpstr>
      <vt:lpstr>Już wiesz!</vt:lpstr>
      <vt:lpstr>Dziękuję za uwagę!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 tylko Yeti!</dc:title>
  <dc:creator>Robert_P</dc:creator>
  <cp:lastModifiedBy>Dell</cp:lastModifiedBy>
  <cp:revision>38</cp:revision>
  <dcterms:created xsi:type="dcterms:W3CDTF">2018-11-05T20:33:20Z</dcterms:created>
  <dcterms:modified xsi:type="dcterms:W3CDTF">2018-11-13T10:07:14Z</dcterms:modified>
</cp:coreProperties>
</file>